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62" r:id="rId1"/>
  </p:sldMasterIdLst>
  <p:notesMasterIdLst>
    <p:notesMasterId r:id="rId16"/>
  </p:notesMasterIdLst>
  <p:sldIdLst>
    <p:sldId id="259" r:id="rId2"/>
    <p:sldId id="462" r:id="rId3"/>
    <p:sldId id="473" r:id="rId4"/>
    <p:sldId id="476" r:id="rId5"/>
    <p:sldId id="477" r:id="rId6"/>
    <p:sldId id="471" r:id="rId7"/>
    <p:sldId id="481" r:id="rId8"/>
    <p:sldId id="470" r:id="rId9"/>
    <p:sldId id="478" r:id="rId10"/>
    <p:sldId id="479" r:id="rId11"/>
    <p:sldId id="468" r:id="rId12"/>
    <p:sldId id="469" r:id="rId13"/>
    <p:sldId id="474" r:id="rId14"/>
    <p:sldId id="475" r:id="rId15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Haas" initials="GH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255" autoAdjust="0"/>
    <p:restoredTop sz="87572" autoAdjust="0"/>
  </p:normalViewPr>
  <p:slideViewPr>
    <p:cSldViewPr showGuides="1">
      <p:cViewPr varScale="1">
        <p:scale>
          <a:sx n="114" d="100"/>
          <a:sy n="114" d="100"/>
        </p:scale>
        <p:origin x="1200" y="10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876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13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074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14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5662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3721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3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836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4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189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5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655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6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212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7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83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8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397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11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5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7" y="4377485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7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8" y="6181344"/>
            <a:ext cx="5337278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8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2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8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6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6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6" y="3682941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F2C85-F370-644D-A253-0F496ECD0F0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7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6DFB6-E52D-BD4F-BB67-12B71D9B7E77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880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4DAC-87E6-4547-A383-B38B2E108E16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698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42417-3164-0943-9017-67C589CC036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7" y="2060898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C0EA9-C867-2B4F-9729-3D626009CAF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7" y="2786027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898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7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E13E-CC3E-F447-B6A4-1E032E252A8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51BA-B64E-1F45-9983-568272F2EB2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4511A-F5F3-134A-8DAC-EFD658B557F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6" y="596018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7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661A6-7BCD-0C49-97D7-5D7681B7A14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8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49" y="6181344"/>
            <a:ext cx="71850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4"/>
            <a:ext cx="37053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2" y="6181344"/>
            <a:ext cx="305186" cy="329250"/>
          </a:xfrm>
        </p:spPr>
        <p:txBody>
          <a:bodyPr/>
          <a:lstStyle/>
          <a:p>
            <a:fld id="{C5B4AFFE-FA04-6B46-B9B8-B5440A8B971B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8" y="6178260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7" y="6178260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2" y="617826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066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  <p:sldLayoutId id="2147483974" r:id="rId12"/>
    <p:sldLayoutId id="2147483975" r:id="rId13"/>
    <p:sldLayoutId id="2147483976" r:id="rId14"/>
    <p:sldLayoutId id="2147483977" r:id="rId15"/>
    <p:sldLayoutId id="2147483978" r:id="rId16"/>
    <p:sldLayoutId id="2147483979" r:id="rId17"/>
    <p:sldLayoutId id="2147483980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1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1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1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1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fiverr.com/guijumy/record-your-audio-message-in-french-english-or-spanish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283968" y="5502275"/>
            <a:ext cx="4571107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Design </a:t>
            </a:r>
            <a:r>
              <a:rPr lang="de-DE" sz="2000" dirty="0" err="1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Thinking</a:t>
            </a:r>
            <a:r>
              <a:rPr lang="de-DE" sz="20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 – Technisches Konzept</a:t>
            </a:r>
          </a:p>
          <a:p>
            <a:pPr>
              <a:lnSpc>
                <a:spcPts val="2200"/>
              </a:lnSpc>
            </a:pPr>
            <a:r>
              <a:rPr lang="de-DE" sz="14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Mobile </a:t>
            </a:r>
            <a:r>
              <a:rPr lang="de-DE" sz="1400" dirty="0" err="1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audio</a:t>
            </a:r>
            <a:r>
              <a:rPr lang="de-DE" sz="14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and</a:t>
            </a:r>
            <a:r>
              <a:rPr lang="de-DE" sz="14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speech</a:t>
            </a:r>
            <a:r>
              <a:rPr lang="de-DE" sz="1400" dirty="0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chemeClr val="accent5">
                    <a:lumMod val="75000"/>
                  </a:schemeClr>
                </a:solidFill>
                <a:latin typeface="Arial" charset="0"/>
              </a:rPr>
              <a:t>interfaces</a:t>
            </a:r>
            <a:endParaRPr lang="de-DE" sz="2000" b="1" dirty="0">
              <a:solidFill>
                <a:schemeClr val="accent5">
                  <a:lumMod val="75000"/>
                </a:schemeClr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28600" y="6203951"/>
            <a:ext cx="3407296" cy="295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>
                <a:latin typeface="+mj-lt"/>
              </a:rPr>
              <a:t>Karolin </a:t>
            </a:r>
            <a:r>
              <a:rPr lang="de-DE" sz="900" dirty="0" err="1">
                <a:latin typeface="+mj-lt"/>
              </a:rPr>
              <a:t>Bartlmä</a:t>
            </a:r>
            <a:r>
              <a:rPr lang="de-DE" sz="900" dirty="0">
                <a:latin typeface="+mj-lt"/>
              </a:rPr>
              <a:t>, Simon der </a:t>
            </a:r>
            <a:r>
              <a:rPr lang="de-DE" sz="900" dirty="0" err="1">
                <a:latin typeface="+mj-lt"/>
              </a:rPr>
              <a:t>Kinderen</a:t>
            </a:r>
            <a:r>
              <a:rPr lang="de-DE" sz="900" dirty="0">
                <a:latin typeface="+mj-lt"/>
              </a:rPr>
              <a:t>, Rebecca Knoll, Lina </a:t>
            </a:r>
            <a:r>
              <a:rPr lang="de-DE" sz="900" dirty="0" err="1">
                <a:latin typeface="+mj-lt"/>
              </a:rPr>
              <a:t>Xu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>
                <a:solidFill>
                  <a:srgbClr val="323232"/>
                </a:solidFill>
                <a:latin typeface="Arial" charset="0"/>
              </a:rPr>
              <a:t>30.04.2020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9144000" cy="396044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4932040" y="507857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800" u="sng" dirty="0">
                <a:solidFill>
                  <a:srgbClr val="DCA10D"/>
                </a:solidFill>
                <a:latin typeface="Helvetica Neue" charset="0"/>
                <a:hlinkClick r:id="rId4"/>
              </a:rPr>
              <a:t>https://www.fiverr.com/guijumy/record-your-audio-message-in-french-english-or-spanish</a:t>
            </a:r>
            <a:endParaRPr lang="de-DE" sz="800" dirty="0">
              <a:solidFill>
                <a:srgbClr val="DCA10D"/>
              </a:solidFill>
              <a:effectLst/>
              <a:latin typeface="Helvetica Neue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Antworten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mobizen_20200424_2126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2555775" y="0"/>
            <a:ext cx="3343729" cy="687239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76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App-Design</a:t>
            </a:r>
          </a:p>
        </p:txBody>
      </p:sp>
      <p:pic>
        <p:nvPicPr>
          <p:cNvPr id="15" name="Inhaltsplatzhalter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55FF4BC-7A1F-4FDD-AE45-13EC4F9BA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42240" y="1640730"/>
            <a:ext cx="2010083" cy="3573481"/>
          </a:xfrm>
          <a:ln>
            <a:solidFill>
              <a:schemeClr val="accent1"/>
            </a:solidFill>
          </a:ln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6CCEE75-487D-48F7-BED3-06C4CF9DB9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2884" y="1640731"/>
            <a:ext cx="2010083" cy="35734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Grafik 1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92C74FA-91C8-4EB3-9A79-B56BA8095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1642259"/>
            <a:ext cx="2010083" cy="357348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1" name="Grafik 2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08686C8-EA48-421F-9842-33D5D3A34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7046" y="1640730"/>
            <a:ext cx="2010083" cy="357348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01394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Studie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Studienteilnehmer installieren App und nutzen diese über einen vorgegebenen Zeitraum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Forschungsfragen: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oft nutzen die Teilnehmer die App?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oft haben die Nutzer die App zum Antworten verwendet?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schnell werden die </a:t>
            </a:r>
            <a:r>
              <a:rPr lang="de-DE" dirty="0" err="1"/>
              <a:t>Earcons</a:t>
            </a:r>
            <a:r>
              <a:rPr lang="de-DE" dirty="0"/>
              <a:t> erlernt?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gut ist die App bedienbar? 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Welche Probleme gab es bei der Verwendung der App?</a:t>
            </a:r>
          </a:p>
          <a:p>
            <a:pPr marL="685800" lvl="1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0330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Studienziel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4" y="1752600"/>
            <a:ext cx="7722815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Lernprozess der </a:t>
            </a:r>
            <a:r>
              <a:rPr lang="de-DE" dirty="0" err="1"/>
              <a:t>Earcons</a:t>
            </a:r>
            <a:r>
              <a:rPr lang="de-DE" dirty="0"/>
              <a:t> wird dem Nutzerverhalten angepasst 	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Häufigkeit der App-Nutzung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Zeitrahmen der Erlernung der </a:t>
            </a:r>
            <a:r>
              <a:rPr lang="de-DE" dirty="0" err="1"/>
              <a:t>Earcons</a:t>
            </a:r>
            <a:endParaRPr lang="de-DE" dirty="0"/>
          </a:p>
          <a:p>
            <a:pPr marL="685800" lvl="1">
              <a:buFont typeface="Arial" panose="020B0604020202020204" pitchFamily="34" charset="0"/>
              <a:buChar char="•"/>
            </a:pPr>
            <a:endParaRPr lang="de-DE" dirty="0"/>
          </a:p>
          <a:p>
            <a:pPr marL="285750">
              <a:buFont typeface="Arial" panose="020B0604020202020204" pitchFamily="34" charset="0"/>
              <a:buChar char="•"/>
            </a:pPr>
            <a:r>
              <a:rPr lang="de-DE" dirty="0"/>
              <a:t>Mögliche Schwachstellen der App herausfinden und anschließend beseitigen </a:t>
            </a:r>
          </a:p>
        </p:txBody>
      </p:sp>
    </p:spTree>
    <p:extLst>
      <p:ext uri="{BB962C8B-B14F-4D97-AF65-F5344CB8AC3E}">
        <p14:creationId xmlns:p14="http://schemas.microsoft.com/office/powerpoint/2010/main" val="247293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Abbruchfunktion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Favoriten festlegen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Kontakt via Sprachbefehl auswählen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Konkrete Studienplanung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21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Kurzer Rückblick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Aktueller Stand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Ablaufdiagramm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Demo aktuelle Version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App-Design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Studie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Studienziel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Nächste Schritte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8814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Kurzer Rückblick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Messenger-App sprachbasiert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Integration von </a:t>
            </a:r>
            <a:r>
              <a:rPr lang="de-DE" dirty="0" err="1"/>
              <a:t>Earcons</a:t>
            </a:r>
            <a:r>
              <a:rPr lang="de-DE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Integrierter Lernprozess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Manuelle Navigation möglich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 Bessere Usability 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4417737-A0E7-4DCC-A625-BC5FD156BAD4}"/>
              </a:ext>
            </a:extLst>
          </p:cNvPr>
          <p:cNvSpPr/>
          <p:nvPr/>
        </p:nvSpPr>
        <p:spPr>
          <a:xfrm>
            <a:off x="4427984" y="2276872"/>
            <a:ext cx="4392488" cy="40324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 descr="C:\Users\sk87\AppData\Local\Microsoft\Windows\INetCache\Content.Word\Untitled Diagram(1).png">
            <a:extLst>
              <a:ext uri="{FF2B5EF4-FFF2-40B4-BE49-F238E27FC236}">
                <a16:creationId xmlns:a16="http://schemas.microsoft.com/office/drawing/2014/main" id="{97F5E0F8-BF8B-45DF-B982-F68262FB33B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23" y="2354012"/>
            <a:ext cx="3637409" cy="3878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2112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App nimmt Telegram-Nachrichten entgegen 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Die App…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„Nachricht von &lt;Name&gt;“ vor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Spielt parallel </a:t>
            </a:r>
            <a:r>
              <a:rPr lang="de-DE" dirty="0" err="1"/>
              <a:t>Earcon</a:t>
            </a:r>
            <a:r>
              <a:rPr lang="de-DE" dirty="0"/>
              <a:t> ab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anschließend Nachricht vor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de-DE" dirty="0"/>
              <a:t>Oder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„Nachrichten von &lt;Name1&gt;, &lt;Name2&gt;, &lt;Name3&gt;“ vor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Nutzer kann Schlüsselwort und den Namen nennen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Nachricht von genanntem Namen vor</a:t>
            </a:r>
          </a:p>
          <a:p>
            <a:pPr marL="457200" lvl="1" indent="0">
              <a:spcAft>
                <a:spcPts val="0"/>
              </a:spcAft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698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Der Nutzer kann Schlüsselwort nennen zum Antworten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Antwort wird via Sprache eingegeben und abgesendet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Schnelligkeit des </a:t>
            </a:r>
            <a:r>
              <a:rPr lang="de-DE" dirty="0" err="1"/>
              <a:t>Earcons</a:t>
            </a:r>
            <a:r>
              <a:rPr lang="de-DE" dirty="0"/>
              <a:t> und des Kontaktes kann verändert werden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Nachrichten können auch direkt an einen Kontakt geschickt werden</a:t>
            </a:r>
          </a:p>
        </p:txBody>
      </p:sp>
    </p:spTree>
    <p:extLst>
      <p:ext uri="{BB962C8B-B14F-4D97-AF65-F5344CB8AC3E}">
        <p14:creationId xmlns:p14="http://schemas.microsoft.com/office/powerpoint/2010/main" val="1148327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Ablaufdiagramm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37E482A-199F-433A-90D6-91712F49C318}"/>
              </a:ext>
            </a:extLst>
          </p:cNvPr>
          <p:cNvSpPr/>
          <p:nvPr/>
        </p:nvSpPr>
        <p:spPr>
          <a:xfrm>
            <a:off x="539552" y="1528956"/>
            <a:ext cx="8064896" cy="50683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Inhaltsplatzhalter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5046707-F35F-4D03-ADB3-D961ADF7F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3648" y="1628800"/>
            <a:ext cx="5040560" cy="2884720"/>
          </a:xfrm>
        </p:spPr>
      </p:pic>
    </p:spTree>
    <p:extLst>
      <p:ext uri="{BB962C8B-B14F-4D97-AF65-F5344CB8AC3E}">
        <p14:creationId xmlns:p14="http://schemas.microsoft.com/office/powerpoint/2010/main" val="3571531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Ablaufdiagramm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37E482A-199F-433A-90D6-91712F49C318}"/>
              </a:ext>
            </a:extLst>
          </p:cNvPr>
          <p:cNvSpPr/>
          <p:nvPr/>
        </p:nvSpPr>
        <p:spPr>
          <a:xfrm>
            <a:off x="539552" y="1528956"/>
            <a:ext cx="8064896" cy="50683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Inhaltsplatzhalter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5046707-F35F-4D03-ADB3-D961ADF7F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3648" y="1628800"/>
            <a:ext cx="5040560" cy="288472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AA4ECB1-B00E-470E-ACD1-5797132E0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1628800"/>
            <a:ext cx="6558876" cy="487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34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Schreiben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0" indent="0"/>
            <a:endParaRPr lang="de-DE" dirty="0"/>
          </a:p>
        </p:txBody>
      </p:sp>
      <p:pic>
        <p:nvPicPr>
          <p:cNvPr id="2" name="mobizen_20200424_2114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55776" y="0"/>
            <a:ext cx="3336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1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Abhören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mobizen_20200424_21270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2555776" y="0"/>
            <a:ext cx="3336725" cy="6858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115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Netz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Netz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tz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0</TotalTime>
  <Words>255</Words>
  <Application>Microsoft Office PowerPoint</Application>
  <PresentationFormat>Bildschirmpräsentation (4:3)</PresentationFormat>
  <Paragraphs>92</Paragraphs>
  <Slides>14</Slides>
  <Notes>12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Helvetica Neue</vt:lpstr>
      <vt:lpstr>Times</vt:lpstr>
      <vt:lpstr>Netz</vt:lpstr>
      <vt:lpstr>PowerPoint-Präsentation</vt:lpstr>
      <vt:lpstr>Inhalt</vt:lpstr>
      <vt:lpstr>Kurzer Rückblick</vt:lpstr>
      <vt:lpstr>Aktueller Stand</vt:lpstr>
      <vt:lpstr>Aktueller Stand</vt:lpstr>
      <vt:lpstr>Ablaufdiagramm</vt:lpstr>
      <vt:lpstr>Ablaufdiagramm</vt:lpstr>
      <vt:lpstr>Demo aktuelle Version - Schreiben</vt:lpstr>
      <vt:lpstr>Demo aktuelle Version - Abhören</vt:lpstr>
      <vt:lpstr>Demo aktuelle Version - Antworten</vt:lpstr>
      <vt:lpstr>App-Design</vt:lpstr>
      <vt:lpstr>Studie</vt:lpstr>
      <vt:lpstr>Studienziel</vt:lpstr>
      <vt:lpstr>Nächste Schritte</vt:lpstr>
    </vt:vector>
  </TitlesOfParts>
  <Company>kiz Abt. Medien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lx2</dc:creator>
  <cp:lastModifiedBy> </cp:lastModifiedBy>
  <cp:revision>73</cp:revision>
  <dcterms:modified xsi:type="dcterms:W3CDTF">2020-04-29T13:22:09Z</dcterms:modified>
</cp:coreProperties>
</file>